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7" r:id="rId1"/>
  </p:sldMasterIdLst>
  <p:sldIdLst>
    <p:sldId id="256" r:id="rId2"/>
    <p:sldId id="257" r:id="rId3"/>
    <p:sldId id="264" r:id="rId4"/>
    <p:sldId id="262" r:id="rId5"/>
    <p:sldId id="265" r:id="rId6"/>
    <p:sldId id="267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49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4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4345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397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3134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321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275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41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760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6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58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64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407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709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90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5/4/2021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96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22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98802"/>
            <a:ext cx="9143516" cy="1646302"/>
          </a:xfrm>
        </p:spPr>
        <p:txBody>
          <a:bodyPr anchor="ctr"/>
          <a:lstStyle/>
          <a:p>
            <a:pPr algn="ctr"/>
            <a:r>
              <a:rPr lang="en-US" b="1" dirty="0"/>
              <a:t>Home Decor</a:t>
            </a:r>
            <a:endParaRPr lang="en-IN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8870" y="1710268"/>
            <a:ext cx="8917576" cy="4760201"/>
          </a:xfrm>
        </p:spPr>
        <p:txBody>
          <a:bodyPr anchor="ctr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rPr lang="en-IN" sz="2400" b="1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College Name</a:t>
            </a:r>
            <a:r>
              <a:rPr lang="en-IN" sz="2400" cap="none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</a:t>
            </a: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Birla Vishwakarma Mahavidyalaya Engineering College</a:t>
            </a:r>
          </a:p>
          <a:p>
            <a:pPr marL="0" lvl="0" indent="0" algn="ctr" rtl="0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rPr lang="en-IN" sz="2400" b="1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  Name</a:t>
            </a: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Computer Gia</a:t>
            </a:r>
          </a:p>
          <a:p>
            <a:pPr lvl="0" algn="ctr">
              <a:spcBef>
                <a:spcPts val="1080"/>
              </a:spcBef>
              <a:buSzPts val="3480"/>
            </a:pPr>
            <a:r>
              <a:rPr lang="en-IN" sz="2400" b="1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Subject</a:t>
            </a: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Web Technology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BY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PATEL KRUPA (20CP301)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VASAVA PRACHI (20CP302)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09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32955"/>
            <a:ext cx="9601200" cy="1341408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/>
              <a:t>Home Decor</a:t>
            </a:r>
            <a:endParaRPr lang="en-IN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06880"/>
            <a:ext cx="9601200" cy="5024846"/>
          </a:xfrm>
        </p:spPr>
        <p:txBody>
          <a:bodyPr/>
          <a:lstStyle/>
          <a:p>
            <a:r>
              <a:rPr lang="en-US" dirty="0"/>
              <a:t>This is new concept were a website gathering all type of interior designers in a digital way. </a:t>
            </a:r>
          </a:p>
          <a:p>
            <a:r>
              <a:rPr lang="en-US" dirty="0"/>
              <a:t>The main benefits of this website is we are meeting all kind of interior designer at one place and giving best option to choose from them.</a:t>
            </a:r>
          </a:p>
          <a:p>
            <a:r>
              <a:rPr lang="en-US" dirty="0"/>
              <a:t>All trusted designers will be managed by admin.</a:t>
            </a:r>
          </a:p>
          <a:p>
            <a:r>
              <a:rPr lang="en-US" dirty="0"/>
              <a:t>The 3 modules are: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Admin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Designers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Users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6359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32955"/>
            <a:ext cx="9601200" cy="1341408"/>
          </a:xfrm>
        </p:spPr>
        <p:txBody>
          <a:bodyPr anchor="ctr">
            <a:normAutofit/>
          </a:bodyPr>
          <a:lstStyle/>
          <a:p>
            <a:pPr algn="ctr"/>
            <a:r>
              <a:rPr lang="en-IN" sz="5400" b="1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9383" y="1605657"/>
            <a:ext cx="5046617" cy="1854926"/>
          </a:xfrm>
        </p:spPr>
        <p:txBody>
          <a:bodyPr/>
          <a:lstStyle/>
          <a:p>
            <a:r>
              <a:rPr lang="en-US" sz="2400" b="1" dirty="0"/>
              <a:t>Admin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Login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Edit, Add  and view designers	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85DD3-EEC1-46F2-971F-24C750B80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38" t="349" r="27326"/>
          <a:stretch/>
        </p:blipFill>
        <p:spPr>
          <a:xfrm>
            <a:off x="1149531" y="3167742"/>
            <a:ext cx="3431178" cy="3457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0A9387-13D4-406B-A26A-FB4A33986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349" y="1502199"/>
            <a:ext cx="6862354" cy="512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77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32955"/>
            <a:ext cx="9601200" cy="1341408"/>
          </a:xfrm>
        </p:spPr>
        <p:txBody>
          <a:bodyPr anchor="ctr">
            <a:normAutofit/>
          </a:bodyPr>
          <a:lstStyle/>
          <a:p>
            <a:pPr algn="ctr"/>
            <a:r>
              <a:rPr lang="en-IN" sz="5400" b="1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297" y="1574363"/>
            <a:ext cx="4785360" cy="1994263"/>
          </a:xfrm>
        </p:spPr>
        <p:txBody>
          <a:bodyPr/>
          <a:lstStyle/>
          <a:p>
            <a:r>
              <a:rPr lang="en-US" sz="2000" b="1" dirty="0"/>
              <a:t>Designers</a:t>
            </a:r>
            <a:endParaRPr lang="en-IN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Login and Register themselves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Upload projects Pictures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6CD26-3938-4D34-97D2-9D937614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49" y="3204754"/>
            <a:ext cx="4216445" cy="3653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80B42D-739F-4019-B976-D51493731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846" y="1574363"/>
            <a:ext cx="6792685" cy="515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32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32955"/>
            <a:ext cx="9601200" cy="1341408"/>
          </a:xfrm>
        </p:spPr>
        <p:txBody>
          <a:bodyPr anchor="ctr">
            <a:normAutofit/>
          </a:bodyPr>
          <a:lstStyle/>
          <a:p>
            <a:pPr algn="ctr"/>
            <a:r>
              <a:rPr lang="en-IN" sz="5400" b="1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178" y="1574363"/>
            <a:ext cx="5682343" cy="1722120"/>
          </a:xfrm>
        </p:spPr>
        <p:txBody>
          <a:bodyPr/>
          <a:lstStyle/>
          <a:p>
            <a:r>
              <a:rPr lang="en-US" dirty="0"/>
              <a:t>Users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Can see pictures and contact designers.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133B1-A5B6-42AD-8945-117A41247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508069"/>
            <a:ext cx="9032966" cy="39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35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32955"/>
            <a:ext cx="9601200" cy="1341408"/>
          </a:xfrm>
        </p:spPr>
        <p:txBody>
          <a:bodyPr anchor="ctr">
            <a:normAutofit/>
          </a:bodyPr>
          <a:lstStyle/>
          <a:p>
            <a:pPr algn="ctr"/>
            <a:r>
              <a:rPr lang="en-IN" sz="5400" b="1" dirty="0"/>
              <a:t>Photo Gallery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EF1CFA5-51F5-4A26-8F4A-EFC8E178C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54" y="1574363"/>
            <a:ext cx="11662680" cy="5091871"/>
          </a:xfrm>
        </p:spPr>
      </p:pic>
    </p:spTree>
    <p:extLst>
      <p:ext uri="{BB962C8B-B14F-4D97-AF65-F5344CB8AC3E}">
        <p14:creationId xmlns:p14="http://schemas.microsoft.com/office/powerpoint/2010/main" val="765807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32955"/>
            <a:ext cx="9601200" cy="1341408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/>
              <a:t>Benefits</a:t>
            </a:r>
            <a:endParaRPr lang="en-IN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06880"/>
            <a:ext cx="9601200" cy="5024846"/>
          </a:xfrm>
        </p:spPr>
        <p:txBody>
          <a:bodyPr/>
          <a:lstStyle/>
          <a:p>
            <a:r>
              <a:rPr lang="en-US" dirty="0"/>
              <a:t>Interior Designers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By digital marketing allows reaching maximum customers just at a single click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Best place to show their talent.</a:t>
            </a:r>
          </a:p>
          <a:p>
            <a:endParaRPr lang="en-US" dirty="0"/>
          </a:p>
          <a:p>
            <a:r>
              <a:rPr lang="en-US" dirty="0"/>
              <a:t>User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Save time , money and is really headache to visit the place and compare all.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So here user gets best option to pick among all designers.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1768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332</TotalTime>
  <Words>178</Words>
  <Application>Microsoft Office PowerPoint</Application>
  <PresentationFormat>Widescreen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Times New Roman</vt:lpstr>
      <vt:lpstr>Trebuchet MS</vt:lpstr>
      <vt:lpstr>Wingdings</vt:lpstr>
      <vt:lpstr>Wingdings 3</vt:lpstr>
      <vt:lpstr>Facet</vt:lpstr>
      <vt:lpstr>Home Decor</vt:lpstr>
      <vt:lpstr>Home Decor</vt:lpstr>
      <vt:lpstr>Functions</vt:lpstr>
      <vt:lpstr>Functions</vt:lpstr>
      <vt:lpstr>Functions</vt:lpstr>
      <vt:lpstr>Photo Gallery</vt:lpstr>
      <vt:lpstr>Benefits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Decor</dc:title>
  <dc:creator>krupa patel</dc:creator>
  <cp:lastModifiedBy>20CP302</cp:lastModifiedBy>
  <cp:revision>17</cp:revision>
  <dcterms:created xsi:type="dcterms:W3CDTF">2021-03-08T11:09:38Z</dcterms:created>
  <dcterms:modified xsi:type="dcterms:W3CDTF">2021-05-04T08:35:48Z</dcterms:modified>
</cp:coreProperties>
</file>